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иколай\Pictures\1. УРОК\АСТРОНОМИЯ\9\2fons.ru-72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СТРОЕНИЕ СОЛНЕЧНОЙ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0" y="242088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</a:rPr>
              <a:t>Открытие и применение 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закона всемирного тяготения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146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57200" y="3472408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§</a:t>
            </a:r>
            <a:r>
              <a:rPr lang="ru-RU" sz="3200" noProof="0" dirty="0" smtClean="0"/>
              <a:t>14 (п.1-5), упр.12 (1)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всемирного тяготения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Все тела во Вселенной притягиваются друг к другу с силой, прямо пропорциональной произведению их масс и обратно пропорциональной квадрату расстояния между ними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437112"/>
            <a:ext cx="272415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60040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всемирного тяготения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2008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Законы движения планет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:\Users\Николай\Pictures\1. УРОК\АСТРОНОМИЯ\13\ke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9799"/>
            <a:ext cx="7128792" cy="2961209"/>
          </a:xfrm>
          <a:prstGeom prst="rect">
            <a:avLst/>
          </a:prstGeom>
          <a:noFill/>
        </p:spPr>
      </p:pic>
      <p:pic>
        <p:nvPicPr>
          <p:cNvPr id="16387" name="Picture 3" descr="C:\Users\Николай\Pictures\1. УРОК\АСТРОНОМИЯ\13\78yeUC8YGKXsGmwiUfGm9EHw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711608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Николай\Pictures\1. УРОК\АСТРОНОМИЯ\13\Ur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Отклонения тел от движения по эллипсам называются </a:t>
            </a:r>
            <a:r>
              <a:rPr lang="ru-RU" b="1" i="1" dirty="0" smtClean="0"/>
              <a:t>возмущениями</a:t>
            </a:r>
            <a:endParaRPr lang="ru-RU" dirty="0"/>
          </a:p>
        </p:txBody>
      </p:sp>
      <p:pic>
        <p:nvPicPr>
          <p:cNvPr id="4" name="Picture 2" descr="C:\Users\Николай\Pictures\1. УРОК\АСТРОНОМИЯ\13\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8620126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158208"/>
            <a:ext cx="2026568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1781 г.</a:t>
            </a:r>
            <a:endParaRPr lang="ru-RU" sz="1600" dirty="0"/>
          </a:p>
        </p:txBody>
      </p:sp>
      <p:pic>
        <p:nvPicPr>
          <p:cNvPr id="18434" name="Picture 2" descr="C:\Users\Николай\Pictures\1. УРОК\АСТРОНОМИЯ\13\uranu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81944"/>
            <a:ext cx="2584157" cy="2664296"/>
          </a:xfrm>
          <a:prstGeom prst="rect">
            <a:avLst/>
          </a:prstGeom>
          <a:noFill/>
        </p:spPr>
      </p:pic>
      <p:pic>
        <p:nvPicPr>
          <p:cNvPr id="18435" name="Picture 3" descr="C:\Users\Николай\Pictures\1. УРОК\АСТРОНОМИЯ\13\neptune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81944"/>
            <a:ext cx="4735123" cy="26642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28184" y="4158208"/>
            <a:ext cx="202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1846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 и плотность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600" y="1984251"/>
            <a:ext cx="1981200" cy="1228725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556792"/>
            <a:ext cx="1530927" cy="7920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5175" y="2348880"/>
            <a:ext cx="3715097" cy="442418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852936"/>
            <a:ext cx="2304256" cy="442660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501008"/>
            <a:ext cx="3600450" cy="733425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437112"/>
            <a:ext cx="1390650" cy="1133475"/>
          </a:xfrm>
          <a:prstGeom prst="rect">
            <a:avLst/>
          </a:prstGeom>
          <a:noFill/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589240"/>
            <a:ext cx="4095750" cy="69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масс небесных тел</a:t>
            </a:r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268760"/>
            <a:ext cx="5438775" cy="131445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2536304"/>
            <a:ext cx="8229600" cy="2116832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M – </a:t>
            </a:r>
            <a:r>
              <a:rPr lang="ru-RU" sz="2400" dirty="0" smtClean="0"/>
              <a:t>масса Солнца;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– </a:t>
            </a:r>
            <a:r>
              <a:rPr lang="ru-RU" sz="2400" dirty="0" smtClean="0"/>
              <a:t>масса Земли</a:t>
            </a:r>
            <a:r>
              <a:rPr lang="ru-RU" sz="2400" i="1" dirty="0" smtClean="0"/>
              <a:t>; </a:t>
            </a:r>
            <a:r>
              <a:rPr lang="en-US" sz="2400" i="1" dirty="0" smtClean="0"/>
              <a:t>m</a:t>
            </a:r>
            <a:r>
              <a:rPr lang="ru-RU" sz="2400" i="1" baseline="-25000" dirty="0" smtClean="0"/>
              <a:t>2</a:t>
            </a:r>
            <a:r>
              <a:rPr lang="en-US" sz="2400" i="1" dirty="0" smtClean="0"/>
              <a:t> </a:t>
            </a:r>
            <a:r>
              <a:rPr lang="en-US" sz="2400" i="1" dirty="0" smtClean="0"/>
              <a:t>– </a:t>
            </a:r>
            <a:r>
              <a:rPr lang="ru-RU" sz="2400" dirty="0" smtClean="0"/>
              <a:t>масса </a:t>
            </a:r>
            <a:r>
              <a:rPr lang="ru-RU" sz="2400" dirty="0" smtClean="0"/>
              <a:t>Луны</a:t>
            </a:r>
            <a:r>
              <a:rPr lang="ru-RU" sz="2400" i="1" dirty="0" smtClean="0"/>
              <a:t>;</a:t>
            </a:r>
          </a:p>
          <a:p>
            <a:pPr>
              <a:buNone/>
            </a:pPr>
            <a:r>
              <a:rPr lang="ru-RU" sz="2400" i="1" dirty="0" smtClean="0"/>
              <a:t>Т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 и 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 – </a:t>
            </a:r>
            <a:r>
              <a:rPr lang="ru-RU" sz="2400" dirty="0" smtClean="0"/>
              <a:t>период обращения Земли вокруг Солнца (год) и большая полуось её орбиты</a:t>
            </a:r>
            <a:r>
              <a:rPr lang="ru-RU" sz="2400" i="1" dirty="0" smtClean="0"/>
              <a:t>;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Т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 </a:t>
            </a:r>
            <a:r>
              <a:rPr lang="ru-RU" sz="2400" i="1" dirty="0" smtClean="0"/>
              <a:t>и 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 </a:t>
            </a:r>
            <a:r>
              <a:rPr lang="ru-RU" sz="2400" i="1" dirty="0" smtClean="0"/>
              <a:t>– </a:t>
            </a:r>
            <a:r>
              <a:rPr lang="ru-RU" sz="2400" dirty="0" smtClean="0"/>
              <a:t>период обращения </a:t>
            </a:r>
            <a:r>
              <a:rPr lang="ru-RU" sz="2400" dirty="0" smtClean="0"/>
              <a:t>Луны вокруг Земли </a:t>
            </a:r>
            <a:r>
              <a:rPr lang="ru-RU" sz="2400" dirty="0" smtClean="0"/>
              <a:t>и большая полуось </a:t>
            </a:r>
            <a:r>
              <a:rPr lang="ru-RU" sz="2400" dirty="0" smtClean="0"/>
              <a:t>лунной орбиты</a:t>
            </a:r>
            <a:r>
              <a:rPr lang="ru-RU" sz="2400" i="1" dirty="0" smtClean="0"/>
              <a:t>.</a:t>
            </a: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797152"/>
            <a:ext cx="24003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Николай\Pictures\1. УРОК\АСТРОНОМИЯ\фон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Разность ускорений, вызываемых притяжением другого тела в данной точке и в центре планеты, называется </a:t>
            </a:r>
            <a:r>
              <a:rPr lang="ru-RU" b="1" i="1" dirty="0" smtClean="0"/>
              <a:t>приливным ускорением</a:t>
            </a:r>
            <a:endParaRPr lang="ru-RU" dirty="0"/>
          </a:p>
        </p:txBody>
      </p:sp>
      <p:pic>
        <p:nvPicPr>
          <p:cNvPr id="23555" name="Picture 3" descr="C:\Users\Николай\Pictures\1. УРОК\АСТРОНОМИЯ\13\18aa71e05f1fa1314c7c6917564a8e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5989340" cy="2947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Закон всемирного тяготения</vt:lpstr>
      <vt:lpstr>Слайд 3</vt:lpstr>
      <vt:lpstr>Слайд 4</vt:lpstr>
      <vt:lpstr>Слайд 5</vt:lpstr>
      <vt:lpstr>1781 г.</vt:lpstr>
      <vt:lpstr>Масса и плотность Земли</vt:lpstr>
      <vt:lpstr>Определение масс небесных тел</vt:lpstr>
      <vt:lpstr>Приливы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 Бондаренко</dc:creator>
  <cp:lastModifiedBy>Николай Бондаренко</cp:lastModifiedBy>
  <cp:revision>9</cp:revision>
  <dcterms:created xsi:type="dcterms:W3CDTF">2017-12-06T19:36:30Z</dcterms:created>
  <dcterms:modified xsi:type="dcterms:W3CDTF">2017-12-06T20:59:27Z</dcterms:modified>
</cp:coreProperties>
</file>